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1" r:id="rId2"/>
    <p:sldId id="257" r:id="rId3"/>
    <p:sldId id="293" r:id="rId4"/>
    <p:sldId id="294" r:id="rId5"/>
    <p:sldId id="328" r:id="rId6"/>
    <p:sldId id="329" r:id="rId7"/>
    <p:sldId id="265" r:id="rId8"/>
    <p:sldId id="343" r:id="rId9"/>
    <p:sldId id="342" r:id="rId10"/>
    <p:sldId id="282" r:id="rId11"/>
    <p:sldId id="288" r:id="rId12"/>
    <p:sldId id="284" r:id="rId13"/>
    <p:sldId id="287" r:id="rId14"/>
    <p:sldId id="308" r:id="rId15"/>
    <p:sldId id="318" r:id="rId16"/>
    <p:sldId id="285" r:id="rId17"/>
    <p:sldId id="310" r:id="rId18"/>
    <p:sldId id="290" r:id="rId19"/>
    <p:sldId id="291" r:id="rId20"/>
    <p:sldId id="29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2" autoAdjust="0"/>
  </p:normalViewPr>
  <p:slideViewPr>
    <p:cSldViewPr>
      <p:cViewPr varScale="1">
        <p:scale>
          <a:sx n="67" d="100"/>
          <a:sy n="67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2B6130F-1734-424E-A170-2FBCCDED335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F65503D-772E-4D76-8EE7-E9CF79E7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0603-B90E-4577-9E19-3A383F52B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0603-B90E-4577-9E19-3A383F52B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10625F-A061-4AEC-B56A-5C40685B64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611880-4151-425C-9C98-11BD71FB63B9}" type="datetimeFigureOut">
              <a:rPr lang="en-US" smtClean="0"/>
              <a:t>1/16/2024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elta3eng.biz" TargetMode="External"/><Relationship Id="rId2" Type="http://schemas.openxmlformats.org/officeDocument/2006/relationships/hyperlink" Target="mailto:Crofooth@Platteville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45" y="274638"/>
            <a:ext cx="7735455" cy="3335486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Camp Street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Water and Sewer Replacement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Public Information Meeting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745" y="379209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16, 2024 @ 7:00 PM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248279"/>
            <a:ext cx="3971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Howard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Crofoot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P.E. – Director of Public Works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2608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Dreessens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P.E. – Project Engineer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49096B-3E35-4DA9-9716-349127ECD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75" y="5334000"/>
            <a:ext cx="4380341" cy="802666"/>
          </a:xfr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48F6950-DA6C-4080-9468-82CEA4CA4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974626"/>
            <a:ext cx="2999509" cy="12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Water &amp; Sewer Laterals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300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City’s Contractor will be replacing the City’s portion of your water service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sewer lateral: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49375" r="28757" b="13239"/>
          <a:stretch/>
        </p:blipFill>
        <p:spPr>
          <a:xfrm>
            <a:off x="1066800" y="1636931"/>
            <a:ext cx="5562600" cy="4360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454" y="6078131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have the option of hiring your own contractor to replace your lateral(s)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from the sidewalk to your house</a:t>
            </a:r>
          </a:p>
        </p:txBody>
      </p:sp>
    </p:spTree>
    <p:extLst>
      <p:ext uri="{BB962C8B-B14F-4D97-AF65-F5344CB8AC3E}">
        <p14:creationId xmlns:p14="http://schemas.microsoft.com/office/powerpoint/2010/main" val="357936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Water &amp; Sewer Laterals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489" y="838200"/>
            <a:ext cx="77105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notes on laterals: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sewer lateral will be televised to check for condition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issue (sag, poor condition, roots, etc.) is found you will be notified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required to replace, this is for information only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choose to replace, it will be at your expense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your water service is in bad condition, City personnel will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notify you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required to replace, this is for information only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choose to replace, it will be at your expense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of the services may still be lead (known or unknown)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City’s website, none are listed as lead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additional found, will inform property owner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required to replace a lead service but are strongly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encouraged to do so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funds available to assist with private side replacement, City is currently working with DNR on this.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Water Outages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750077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construction there will be several planned water outages: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 24-hour notice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will be planned for during the 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Typically, they will last all day long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on 2 to 3 for each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final water outage when your water service is replaced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 will try to notify the night before or the morning of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Typically, will only last a couple of hours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water outages: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construction project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the possibility that a water main or service is accidently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damaged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Contractor/City will repair as soon as possible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no circumstance will the contractor be allowed to leave the job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without turning the water back on, unless they have received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permission from project engineer to do 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do not have water and you do not see anyone working, please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notify the on-site inspector or City as soon as possible!</a:t>
            </a:r>
          </a:p>
        </p:txBody>
      </p:sp>
    </p:spTree>
    <p:extLst>
      <p:ext uri="{BB962C8B-B14F-4D97-AF65-F5344CB8AC3E}">
        <p14:creationId xmlns:p14="http://schemas.microsoft.com/office/powerpoint/2010/main" val="37662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Other Utility Outages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702628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Alliant Energy: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natural gas and electric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replacing gas lines and electric lines now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or in 2025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responsible for notifying customers of outages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CenturyLink/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telephone/fiber optic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moving lines/poles now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or in 2025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still be working on fiber optic upgrade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responsible for notifying customers of outages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Curb, Sidewalk, and Driveway Replacement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5602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temporarily replace until fully replaced in 2025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Asphalt, concrete, or 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56568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Tree Removal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9906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preliminarily identified trees that may need to be removed due to utility work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think your tree will be damaged, please let us know as soon as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possible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your tree is removed, there is a reimbursement program through the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City of Platteville to replace the tree(s) – but only if it was required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be removed as part of the project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trees may be identified to be removed. We will contact you 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soon as we know that your tree will need to be removed.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 Project and/or utility companies may need to remove additional trees as part of their	project. </a:t>
            </a:r>
          </a:p>
        </p:txBody>
      </p:sp>
    </p:spTree>
    <p:extLst>
      <p:ext uri="{BB962C8B-B14F-4D97-AF65-F5344CB8AC3E}">
        <p14:creationId xmlns:p14="http://schemas.microsoft.com/office/powerpoint/2010/main" val="24373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Access During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762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absolutely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 THRU TRAFFIC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side streets for all of the projects for non-local traffic to navigate around the projects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local traffic, the intersections will be open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times when you will be unable to access your driveway: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Installation of water and sanitary sewer on your block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Pavement patching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there isn’t construction on your block you can park in your driveway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able to access your driveway each evening unless need to replace part of the driveway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check the City’s website and social media sites for updates</a:t>
            </a:r>
          </a:p>
        </p:txBody>
      </p:sp>
    </p:spTree>
    <p:extLst>
      <p:ext uri="{BB962C8B-B14F-4D97-AF65-F5344CB8AC3E}">
        <p14:creationId xmlns:p14="http://schemas.microsoft.com/office/powerpoint/2010/main" val="2447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green and white text&#10;&#10;Description automatically generated">
            <a:extLst>
              <a:ext uri="{FF2B5EF4-FFF2-40B4-BE49-F238E27FC236}">
                <a16:creationId xmlns:a16="http://schemas.microsoft.com/office/drawing/2014/main" id="{A63C49A4-2030-B9DC-FC45-C12E7149E5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86866"/>
            <a:ext cx="4153512" cy="3972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2024 Project Schedule: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762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and Sewer Project will be bid out in mid-March 2024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Council will award the project to the lowest, responsible bidder in March 2024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will start in May 2024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 public schools spring semester ends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4064B-F989-4605-ADB1-AA4B7BF3420C}"/>
              </a:ext>
            </a:extLst>
          </p:cNvPr>
          <p:cNvSpPr/>
          <p:nvPr/>
        </p:nvSpPr>
        <p:spPr>
          <a:xfrm>
            <a:off x="304800" y="2275253"/>
            <a:ext cx="3505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will be completed in August 2024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Before public schools fall semester starts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Street will be fully reconstructed in 2025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A78FC70-15AF-4FE4-9D66-4514C265CA8C}"/>
              </a:ext>
            </a:extLst>
          </p:cNvPr>
          <p:cNvSpPr/>
          <p:nvPr/>
        </p:nvSpPr>
        <p:spPr>
          <a:xfrm rot="16200000">
            <a:off x="6019801" y="3789038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9FC504E-2859-43D3-BE31-A5CB475530C6}"/>
              </a:ext>
            </a:extLst>
          </p:cNvPr>
          <p:cNvSpPr/>
          <p:nvPr/>
        </p:nvSpPr>
        <p:spPr>
          <a:xfrm rot="16200000">
            <a:off x="4000500" y="4610100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2AA79E0-3C06-4B96-B331-A7797062F844}"/>
              </a:ext>
            </a:extLst>
          </p:cNvPr>
          <p:cNvSpPr/>
          <p:nvPr/>
        </p:nvSpPr>
        <p:spPr>
          <a:xfrm rot="5400000">
            <a:off x="6438900" y="5451559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0EE0D7B-A6BA-4B25-8E4C-F27FBC520DCA}"/>
              </a:ext>
            </a:extLst>
          </p:cNvPr>
          <p:cNvSpPr/>
          <p:nvPr/>
        </p:nvSpPr>
        <p:spPr>
          <a:xfrm rot="5400000" flipH="1">
            <a:off x="7277100" y="3827582"/>
            <a:ext cx="1524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COMMUNICATION!!!!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 THE KEY TO A SUCCESSFUL 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822" y="1752600"/>
            <a:ext cx="816120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questions before the project, contact: (cards by sign-in sheet)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 Dreessens or Brice Piotrowski, Delta 3 Engineering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Howard Crofoot, City of Platteville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questions during the project, contact: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Dreessens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Delta 3 Engineering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Delta 3 Engineering’s on-site inspector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Crofoot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City of Platteville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Project’s contractor (TBD)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Delta 3 Engineering will have an on-site inspector present 75%+ of the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 second public information meeting in May 2024 for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 project once the contractor(s) has been selected.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Monthly construction meetings will also be held during construction.</a:t>
            </a:r>
          </a:p>
        </p:txBody>
      </p:sp>
    </p:spTree>
    <p:extLst>
      <p:ext uri="{BB962C8B-B14F-4D97-AF65-F5344CB8AC3E}">
        <p14:creationId xmlns:p14="http://schemas.microsoft.com/office/powerpoint/2010/main" val="46148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GENERAL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6386" name="Picture 2" descr="C:\Users\dreessensd\AppData\Local\Microsoft\Windows\Temporary Internet Files\Content.IE5\WBI1JJKD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719070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9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62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Agenda of Meeting: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the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the Work that will Typically be Completed for Your Property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Preliminary Schedule for the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Answer General Questions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General Presentation and Answer Individual Questions</a:t>
            </a:r>
          </a:p>
        </p:txBody>
      </p:sp>
    </p:spTree>
    <p:extLst>
      <p:ext uri="{BB962C8B-B14F-4D97-AF65-F5344CB8AC3E}">
        <p14:creationId xmlns:p14="http://schemas.microsoft.com/office/powerpoint/2010/main" val="144391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0040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ATTENDING</a:t>
            </a:r>
          </a:p>
          <a:p>
            <a:pPr algn="ctr"/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C:\Users\dreessensd\AppData\Local\Microsoft\Windows\Temporary Internet Files\Content.IE5\CWYXOO1J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838200"/>
            <a:ext cx="3176587" cy="21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City of Platteville:</a:t>
            </a:r>
          </a:p>
          <a:p>
            <a:pPr marL="114300" indent="0">
              <a:buNone/>
            </a:pPr>
            <a:r>
              <a:rPr lang="en-US" b="1" dirty="0"/>
              <a:t>Howard </a:t>
            </a:r>
            <a:r>
              <a:rPr lang="en-US" b="1" dirty="0" err="1"/>
              <a:t>Crofoot</a:t>
            </a:r>
            <a:r>
              <a:rPr lang="en-US" b="1" dirty="0"/>
              <a:t>, P.E.</a:t>
            </a:r>
          </a:p>
          <a:p>
            <a:pPr marL="114300" indent="0">
              <a:buNone/>
            </a:pPr>
            <a:r>
              <a:rPr lang="en-US" sz="2400" dirty="0"/>
              <a:t>Director of Public Works</a:t>
            </a:r>
          </a:p>
          <a:p>
            <a:pPr marL="114300" indent="0">
              <a:buNone/>
            </a:pPr>
            <a:r>
              <a:rPr lang="en-US" sz="2000" dirty="0"/>
              <a:t>608-348-9741, ext. 2240</a:t>
            </a:r>
          </a:p>
          <a:p>
            <a:pPr marL="114300" indent="0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Crofooth@Platteville.org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Clinton Langreck</a:t>
            </a:r>
          </a:p>
          <a:p>
            <a:pPr marL="114300" indent="0">
              <a:buNone/>
            </a:pPr>
            <a:r>
              <a:rPr lang="en-US" sz="2400" dirty="0"/>
              <a:t>City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Delta 3 Engineering:</a:t>
            </a:r>
          </a:p>
          <a:p>
            <a:pPr marL="114300" indent="0">
              <a:buNone/>
            </a:pPr>
            <a:r>
              <a:rPr lang="en-US" b="1" dirty="0"/>
              <a:t>Dan </a:t>
            </a:r>
            <a:r>
              <a:rPr lang="en-US" b="1" dirty="0" err="1"/>
              <a:t>Dreessens</a:t>
            </a:r>
            <a:r>
              <a:rPr lang="en-US" b="1" dirty="0"/>
              <a:t>, P.E.</a:t>
            </a:r>
          </a:p>
          <a:p>
            <a:pPr marL="114300" indent="0">
              <a:buNone/>
            </a:pPr>
            <a:r>
              <a:rPr lang="en-US" sz="2400" dirty="0"/>
              <a:t>Project Engineer</a:t>
            </a:r>
          </a:p>
          <a:p>
            <a:pPr marL="114300" indent="0">
              <a:buNone/>
            </a:pPr>
            <a:r>
              <a:rPr lang="en-US" sz="2000" dirty="0"/>
              <a:t>608-348-5355, ext. 1002</a:t>
            </a:r>
          </a:p>
          <a:p>
            <a:pPr marL="114300" indent="0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dan@delta3eng.biz</a:t>
            </a:r>
            <a:endParaRPr lang="en-US" sz="2000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Brice Piotrowski</a:t>
            </a:r>
            <a:r>
              <a:rPr lang="en-US" sz="2000" b="1" dirty="0"/>
              <a:t>, </a:t>
            </a:r>
            <a:r>
              <a:rPr lang="en-US" sz="2000" dirty="0"/>
              <a:t>ext. 1042</a:t>
            </a:r>
            <a:endParaRPr lang="en-US" b="1" dirty="0"/>
          </a:p>
          <a:p>
            <a:pPr marL="114300" indent="0">
              <a:buNone/>
            </a:pPr>
            <a:r>
              <a:rPr lang="en-US" sz="2400" dirty="0"/>
              <a:t>Design Engineer</a:t>
            </a:r>
          </a:p>
        </p:txBody>
      </p:sp>
    </p:spTree>
    <p:extLst>
      <p:ext uri="{BB962C8B-B14F-4D97-AF65-F5344CB8AC3E}">
        <p14:creationId xmlns:p14="http://schemas.microsoft.com/office/powerpoint/2010/main" val="109892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City of Platteville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50D95104-6516-38DB-4466-F669000085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289"/>
            <a:ext cx="9144000" cy="58754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7081" y="19639"/>
            <a:ext cx="56653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2024 Project Locations</a:t>
            </a:r>
            <a:endParaRPr lang="en-US" sz="42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D7F6C4F-1FA8-42AC-8DB8-09C31F9F4AAE}"/>
              </a:ext>
            </a:extLst>
          </p:cNvPr>
          <p:cNvSpPr/>
          <p:nvPr/>
        </p:nvSpPr>
        <p:spPr>
          <a:xfrm>
            <a:off x="4381499" y="1958355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50C1EE9-58C8-451F-9033-B4A4C4C76D98}"/>
              </a:ext>
            </a:extLst>
          </p:cNvPr>
          <p:cNvSpPr/>
          <p:nvPr/>
        </p:nvSpPr>
        <p:spPr>
          <a:xfrm rot="16200000">
            <a:off x="3162300" y="2857500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93C3A50-8F05-4D75-823B-40B30F65E9DA}"/>
              </a:ext>
            </a:extLst>
          </p:cNvPr>
          <p:cNvSpPr/>
          <p:nvPr/>
        </p:nvSpPr>
        <p:spPr>
          <a:xfrm rot="16410294">
            <a:off x="2684685" y="2186954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F149AEF-C1DE-433E-B8CA-392A9E38047E}"/>
              </a:ext>
            </a:extLst>
          </p:cNvPr>
          <p:cNvSpPr/>
          <p:nvPr/>
        </p:nvSpPr>
        <p:spPr>
          <a:xfrm rot="10800000">
            <a:off x="5638800" y="3468151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407B22-B51F-093D-9B66-A88232523C05}"/>
              </a:ext>
            </a:extLst>
          </p:cNvPr>
          <p:cNvSpPr/>
          <p:nvPr/>
        </p:nvSpPr>
        <p:spPr>
          <a:xfrm>
            <a:off x="35052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637BAB-D524-C319-5F9A-BE29D2A21931}"/>
              </a:ext>
            </a:extLst>
          </p:cNvPr>
          <p:cNvSpPr/>
          <p:nvPr/>
        </p:nvSpPr>
        <p:spPr>
          <a:xfrm>
            <a:off x="4000499" y="346815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a neighborhood&#10;&#10;Description automatically generated">
            <a:extLst>
              <a:ext uri="{FF2B5EF4-FFF2-40B4-BE49-F238E27FC236}">
                <a16:creationId xmlns:a16="http://schemas.microsoft.com/office/drawing/2014/main" id="{D98C8E86-79C7-9A96-5971-4903FE8716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777236" cy="58189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DAC0A5-D304-402F-9898-E0D5D7068B66}"/>
              </a:ext>
            </a:extLst>
          </p:cNvPr>
          <p:cNvSpPr/>
          <p:nvPr/>
        </p:nvSpPr>
        <p:spPr>
          <a:xfrm rot="8085741">
            <a:off x="904057" y="4323261"/>
            <a:ext cx="4073908" cy="25036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76614" y="30944"/>
            <a:ext cx="32079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Camp Street</a:t>
            </a:r>
            <a:endParaRPr lang="en-US" sz="4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0AF4F-F18C-4C68-A8E3-7C877DF6DE94}"/>
              </a:ext>
            </a:extLst>
          </p:cNvPr>
          <p:cNvSpPr txBox="1"/>
          <p:nvPr/>
        </p:nvSpPr>
        <p:spPr>
          <a:xfrm rot="16200000">
            <a:off x="3644706" y="1640039"/>
            <a:ext cx="157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SEVENTH AVENUE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1E26E7-20AC-4622-A6EB-5E9679D50E0D}"/>
              </a:ext>
            </a:extLst>
          </p:cNvPr>
          <p:cNvSpPr txBox="1"/>
          <p:nvPr/>
        </p:nvSpPr>
        <p:spPr>
          <a:xfrm rot="4170623">
            <a:off x="7445362" y="3120707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50671-2FBA-12ED-C5F6-29482F0F1D09}"/>
              </a:ext>
            </a:extLst>
          </p:cNvPr>
          <p:cNvSpPr txBox="1"/>
          <p:nvPr/>
        </p:nvSpPr>
        <p:spPr>
          <a:xfrm rot="18873984">
            <a:off x="1933621" y="4666814"/>
            <a:ext cx="1284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STREET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5F27A-C216-A2F7-E96E-47F29E93C269}"/>
              </a:ext>
            </a:extLst>
          </p:cNvPr>
          <p:cNvSpPr txBox="1"/>
          <p:nvPr/>
        </p:nvSpPr>
        <p:spPr>
          <a:xfrm rot="3536434">
            <a:off x="-119149" y="4417901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LANCASTER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B1166-295F-CD3F-9D7A-57ACA5E0F330}"/>
              </a:ext>
            </a:extLst>
          </p:cNvPr>
          <p:cNvSpPr txBox="1"/>
          <p:nvPr/>
        </p:nvSpPr>
        <p:spPr>
          <a:xfrm>
            <a:off x="85468" y="5271824"/>
            <a:ext cx="900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93B5C-9BDB-8855-2AF0-1B9E84BF72EC}"/>
              </a:ext>
            </a:extLst>
          </p:cNvPr>
          <p:cNvSpPr/>
          <p:nvPr/>
        </p:nvSpPr>
        <p:spPr>
          <a:xfrm rot="9953383">
            <a:off x="4381687" y="2569608"/>
            <a:ext cx="3243828" cy="25036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253CD-719A-902F-1BBD-96FE95B0DC09}"/>
              </a:ext>
            </a:extLst>
          </p:cNvPr>
          <p:cNvSpPr txBox="1"/>
          <p:nvPr/>
        </p:nvSpPr>
        <p:spPr>
          <a:xfrm rot="20649371">
            <a:off x="7792261" y="2022682"/>
            <a:ext cx="900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ST.</a:t>
            </a:r>
          </a:p>
        </p:txBody>
      </p:sp>
    </p:spTree>
    <p:extLst>
      <p:ext uri="{BB962C8B-B14F-4D97-AF65-F5344CB8AC3E}">
        <p14:creationId xmlns:p14="http://schemas.microsoft.com/office/powerpoint/2010/main" val="302980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9679"/>
            <a:ext cx="7620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Project Details: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Replacing Sanitary Sewer and Laterals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Replacing Water Main and Services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Temporary pavement, sidewalk, etc. until 2025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Full Street Reconstruction in 2025 (WisDOT)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= $595,000</a:t>
            </a:r>
          </a:p>
        </p:txBody>
      </p:sp>
    </p:spTree>
    <p:extLst>
      <p:ext uri="{BB962C8B-B14F-4D97-AF65-F5344CB8AC3E}">
        <p14:creationId xmlns:p14="http://schemas.microsoft.com/office/powerpoint/2010/main" val="28542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aerial view of a neighborhood&#10;&#10;Description automatically generated">
            <a:extLst>
              <a:ext uri="{FF2B5EF4-FFF2-40B4-BE49-F238E27FC236}">
                <a16:creationId xmlns:a16="http://schemas.microsoft.com/office/drawing/2014/main" id="{8C1F0B5A-59B5-1CC9-AB6B-D6F1CB2E61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20723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96143"/>
            <a:ext cx="462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8” Water Main and 8” Sanitary Sewer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Hydrant at SE corner of Lancaster and Camp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477E16-70CF-3A5D-7456-3FEE32E5D7B9}"/>
              </a:ext>
            </a:extLst>
          </p:cNvPr>
          <p:cNvSpPr/>
          <p:nvPr/>
        </p:nvSpPr>
        <p:spPr>
          <a:xfrm rot="16200000">
            <a:off x="1160865" y="3409949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7057A-8FE8-8660-AB34-B009200A6E12}"/>
              </a:ext>
            </a:extLst>
          </p:cNvPr>
          <p:cNvSpPr txBox="1"/>
          <p:nvPr/>
        </p:nvSpPr>
        <p:spPr>
          <a:xfrm>
            <a:off x="-74884" y="4949307"/>
            <a:ext cx="4774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Lancaster Street to Seventh Avenue: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5C651-56C6-096A-AC05-A00AA71B8238}"/>
              </a:ext>
            </a:extLst>
          </p:cNvPr>
          <p:cNvSpPr txBox="1"/>
          <p:nvPr/>
        </p:nvSpPr>
        <p:spPr>
          <a:xfrm>
            <a:off x="4624251" y="5496143"/>
            <a:ext cx="36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Patch pavement, curbs, sidewalks, and driveways</a:t>
            </a:r>
          </a:p>
        </p:txBody>
      </p:sp>
    </p:spTree>
    <p:extLst>
      <p:ext uri="{BB962C8B-B14F-4D97-AF65-F5344CB8AC3E}">
        <p14:creationId xmlns:p14="http://schemas.microsoft.com/office/powerpoint/2010/main" val="7799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street&#10;&#10;Description automatically generated">
            <a:extLst>
              <a:ext uri="{FF2B5EF4-FFF2-40B4-BE49-F238E27FC236}">
                <a16:creationId xmlns:a16="http://schemas.microsoft.com/office/drawing/2014/main" id="{71935617-AFA8-2DEB-8A97-9AA47BA5FF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0" y="0"/>
            <a:ext cx="8382000" cy="477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96143"/>
            <a:ext cx="462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10” Water Main and 8” Sanitary Sewer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Hydrant at SE corner of Lancaster and Camp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477E16-70CF-3A5D-7456-3FEE32E5D7B9}"/>
              </a:ext>
            </a:extLst>
          </p:cNvPr>
          <p:cNvSpPr/>
          <p:nvPr/>
        </p:nvSpPr>
        <p:spPr>
          <a:xfrm rot="16200000">
            <a:off x="1694266" y="3030135"/>
            <a:ext cx="533400" cy="264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7057A-8FE8-8660-AB34-B009200A6E12}"/>
              </a:ext>
            </a:extLst>
          </p:cNvPr>
          <p:cNvSpPr txBox="1"/>
          <p:nvPr/>
        </p:nvSpPr>
        <p:spPr>
          <a:xfrm>
            <a:off x="-74884" y="4949307"/>
            <a:ext cx="4774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Seventh Avenue to Elm Street: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FDC2E-7819-387E-1FBB-5E2FC0E35DDA}"/>
              </a:ext>
            </a:extLst>
          </p:cNvPr>
          <p:cNvSpPr txBox="1"/>
          <p:nvPr/>
        </p:nvSpPr>
        <p:spPr>
          <a:xfrm>
            <a:off x="4624251" y="5496143"/>
            <a:ext cx="36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Patch pavement, curbs, sidewalks, and driveways</a:t>
            </a:r>
          </a:p>
        </p:txBody>
      </p:sp>
    </p:spTree>
    <p:extLst>
      <p:ext uri="{BB962C8B-B14F-4D97-AF65-F5344CB8AC3E}">
        <p14:creationId xmlns:p14="http://schemas.microsoft.com/office/powerpoint/2010/main" val="10026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275D8FF3E5B439855ECDF4C3C3912" ma:contentTypeVersion="18" ma:contentTypeDescription="Create a new document." ma:contentTypeScope="" ma:versionID="129a52b0b54ba00ac42ddcd968b7eca8">
  <xsd:schema xmlns:xsd="http://www.w3.org/2001/XMLSchema" xmlns:xs="http://www.w3.org/2001/XMLSchema" xmlns:p="http://schemas.microsoft.com/office/2006/metadata/properties" xmlns:ns2="65f4b918-9612-45d2-b015-e5729a7e4582" xmlns:ns3="48fc1045-320f-4c8b-bce8-5a20757ccbb2" targetNamespace="http://schemas.microsoft.com/office/2006/metadata/properties" ma:root="true" ma:fieldsID="69a6b702633660965b4d737af5877f2f" ns2:_="" ns3:_="">
    <xsd:import namespace="65f4b918-9612-45d2-b015-e5729a7e4582"/>
    <xsd:import namespace="48fc1045-320f-4c8b-bce8-5a20757ccb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4b918-9612-45d2-b015-e5729a7e45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b5bc9b-6500-4367-8468-57f8a3ef00c2}" ma:internalName="TaxCatchAll" ma:showField="CatchAllData" ma:web="65f4b918-9612-45d2-b015-e5729a7e4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1045-320f-4c8b-bce8-5a20757cc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0cc4eb-d46a-49bd-b0eb-b47051a9b2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2B8E95-F820-45EF-B669-5B26114514F8}"/>
</file>

<file path=customXml/itemProps2.xml><?xml version="1.0" encoding="utf-8"?>
<ds:datastoreItem xmlns:ds="http://schemas.openxmlformats.org/officeDocument/2006/customXml" ds:itemID="{63D4A27B-E293-4B43-82FE-50E2264D49AA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5310</TotalTime>
  <Words>1150</Words>
  <Application>Microsoft Office PowerPoint</Application>
  <PresentationFormat>On-screen Show (4:3)</PresentationFormat>
  <Paragraphs>184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Adjacency</vt:lpstr>
      <vt:lpstr>Camp Street Water and Sewer Replacement Public Information Meeting </vt:lpstr>
      <vt:lpstr>PowerPoint Presentation</vt:lpstr>
      <vt:lpstr>Project Contacts</vt:lpstr>
      <vt:lpstr>2024 City of Platteville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Dreessens</dc:creator>
  <cp:lastModifiedBy>Dan Dreessens</cp:lastModifiedBy>
  <cp:revision>285</cp:revision>
  <cp:lastPrinted>2024-01-16T21:01:55Z</cp:lastPrinted>
  <dcterms:created xsi:type="dcterms:W3CDTF">2014-12-17T21:37:09Z</dcterms:created>
  <dcterms:modified xsi:type="dcterms:W3CDTF">2024-01-16T21:19:26Z</dcterms:modified>
</cp:coreProperties>
</file>