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41" r:id="rId2"/>
    <p:sldId id="257" r:id="rId3"/>
    <p:sldId id="293" r:id="rId4"/>
    <p:sldId id="294" r:id="rId5"/>
    <p:sldId id="328" r:id="rId6"/>
    <p:sldId id="329" r:id="rId7"/>
    <p:sldId id="265" r:id="rId8"/>
    <p:sldId id="266" r:id="rId9"/>
    <p:sldId id="351" r:id="rId10"/>
    <p:sldId id="353" r:id="rId11"/>
    <p:sldId id="354" r:id="rId12"/>
    <p:sldId id="282" r:id="rId13"/>
    <p:sldId id="288" r:id="rId14"/>
    <p:sldId id="284" r:id="rId15"/>
    <p:sldId id="287" r:id="rId16"/>
    <p:sldId id="308" r:id="rId17"/>
    <p:sldId id="309" r:id="rId18"/>
    <p:sldId id="335" r:id="rId19"/>
    <p:sldId id="336" r:id="rId20"/>
    <p:sldId id="318" r:id="rId21"/>
    <p:sldId id="285" r:id="rId22"/>
    <p:sldId id="310" r:id="rId23"/>
    <p:sldId id="290" r:id="rId24"/>
    <p:sldId id="291" r:id="rId25"/>
    <p:sldId id="292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72" autoAdjust="0"/>
  </p:normalViewPr>
  <p:slideViewPr>
    <p:cSldViewPr>
      <p:cViewPr varScale="1">
        <p:scale>
          <a:sx n="90" d="100"/>
          <a:sy n="90" d="100"/>
        </p:scale>
        <p:origin x="16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130F-1734-424E-A170-2FBCCDED335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503D-772E-4D76-8EE7-E9CF79E7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0603-B90E-4577-9E19-3A383F52BE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0603-B90E-4577-9E19-3A383F52BE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503D-772E-4D76-8EE7-E9CF79E734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elta3eng.biz" TargetMode="External"/><Relationship Id="rId2" Type="http://schemas.openxmlformats.org/officeDocument/2006/relationships/hyperlink" Target="mailto:Crofooth@Platteville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45" y="274638"/>
            <a:ext cx="7735455" cy="3335486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Sowden Street &amp;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Grace Street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Reconstruction Project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Public Information Meeting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745" y="379209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16, 2024 @ 6:00 PM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4248279"/>
            <a:ext cx="3971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Howard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Crofoot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P.E. – Director of Public Works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2608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Dreessens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P.E. – Project Engineer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49096B-3E35-4DA9-9716-349127ECD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75" y="5334000"/>
            <a:ext cx="4380341" cy="802666"/>
          </a:xfr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48F6950-DA6C-4080-9468-82CEA4CA4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974626"/>
            <a:ext cx="2999509" cy="12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neighborhood&#10;&#10;Description automatically generated">
            <a:extLst>
              <a:ext uri="{FF2B5EF4-FFF2-40B4-BE49-F238E27FC236}">
                <a16:creationId xmlns:a16="http://schemas.microsoft.com/office/drawing/2014/main" id="{00CD6A47-6D15-2EC6-BD5C-D9604FD0A3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" y="0"/>
            <a:ext cx="9078592" cy="5268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96143"/>
            <a:ext cx="462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 Width = 32’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 crossing at Grace Street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45BFC-83CE-9F90-2642-AC68D846F98B}"/>
              </a:ext>
            </a:extLst>
          </p:cNvPr>
          <p:cNvSpPr txBox="1"/>
          <p:nvPr/>
        </p:nvSpPr>
        <p:spPr>
          <a:xfrm>
            <a:off x="4624251" y="5496142"/>
            <a:ext cx="383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Repave Sowden and Jefferson intersection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477E16-70CF-3A5D-7456-3FEE32E5D7B9}"/>
              </a:ext>
            </a:extLst>
          </p:cNvPr>
          <p:cNvSpPr/>
          <p:nvPr/>
        </p:nvSpPr>
        <p:spPr>
          <a:xfrm rot="5400000">
            <a:off x="2684864" y="2268136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94A3B0-39D8-E38A-5D44-367AE1FF904F}"/>
              </a:ext>
            </a:extLst>
          </p:cNvPr>
          <p:cNvSpPr/>
          <p:nvPr/>
        </p:nvSpPr>
        <p:spPr>
          <a:xfrm rot="10800000">
            <a:off x="7467600" y="3505200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neighborhood&#10;&#10;Description automatically generated">
            <a:extLst>
              <a:ext uri="{FF2B5EF4-FFF2-40B4-BE49-F238E27FC236}">
                <a16:creationId xmlns:a16="http://schemas.microsoft.com/office/drawing/2014/main" id="{E978963B-B804-6417-2927-8C3363B06B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5142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2251" y="5257800"/>
            <a:ext cx="46242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 Width = 32’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sidewalk along north side of street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45BFC-83CE-9F90-2642-AC68D846F98B}"/>
              </a:ext>
            </a:extLst>
          </p:cNvPr>
          <p:cNvSpPr txBox="1"/>
          <p:nvPr/>
        </p:nvSpPr>
        <p:spPr>
          <a:xfrm>
            <a:off x="4572000" y="5257800"/>
            <a:ext cx="38339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retaining walls by new sidewalk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477E16-70CF-3A5D-7456-3FEE32E5D7B9}"/>
              </a:ext>
            </a:extLst>
          </p:cNvPr>
          <p:cNvSpPr/>
          <p:nvPr/>
        </p:nvSpPr>
        <p:spPr>
          <a:xfrm rot="5400000">
            <a:off x="6617887" y="2297917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94A3B0-39D8-E38A-5D44-367AE1FF904F}"/>
              </a:ext>
            </a:extLst>
          </p:cNvPr>
          <p:cNvSpPr/>
          <p:nvPr/>
        </p:nvSpPr>
        <p:spPr>
          <a:xfrm rot="5400000">
            <a:off x="4754964" y="2244927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AEA37C-D5D4-7F81-6AFE-F31D66EF50E7}"/>
              </a:ext>
            </a:extLst>
          </p:cNvPr>
          <p:cNvCxnSpPr/>
          <p:nvPr/>
        </p:nvCxnSpPr>
        <p:spPr>
          <a:xfrm>
            <a:off x="5105400" y="2590800"/>
            <a:ext cx="3810000" cy="5334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Water &amp; Sewer Laterals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8300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City’s Contractor will be replacing the City’s portion of your water service 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sewer lateral: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49375" r="28757" b="13239"/>
          <a:stretch/>
        </p:blipFill>
        <p:spPr>
          <a:xfrm>
            <a:off x="1066800" y="1636931"/>
            <a:ext cx="5562600" cy="4360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454" y="6078131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have the option of hiring your own contractor to replace your lateral(s)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from the sidewalk to your house</a:t>
            </a:r>
          </a:p>
        </p:txBody>
      </p:sp>
    </p:spTree>
    <p:extLst>
      <p:ext uri="{BB962C8B-B14F-4D97-AF65-F5344CB8AC3E}">
        <p14:creationId xmlns:p14="http://schemas.microsoft.com/office/powerpoint/2010/main" val="357936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Water &amp; Sewer Laterals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489" y="838200"/>
            <a:ext cx="77105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notes on laterals: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sewer lateral will be televised to check for condition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issue (sag, poor condition, roots, etc.) is found you will be notified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not required to replace, this is for information only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choose to replace, it will be at your expense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your water service is in bad condition, City personnel will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notify you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not required to replace, this is for information only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choose to replace, it will be at your expense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of the services may still be lead (known or unknown)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City’s website, 780 Grace and 465 Sowden are still lead on private side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additional found, will inform property owner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not required to replace a lead service but are strongly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encouraged to do so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funds available to assist with private side replacement, City is currently working with DNR on this.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Water Outages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7500771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construction there will be several planned water outages: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a 24-hour notice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will be planned for during the day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Typically, they will last all day long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on 2 to 3 for each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final water outage when your water service is replaced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Contractor will try to notify the night before or the morning of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Typically, will only last a couple of hours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water outages: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construction project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the possibility that a water main or service is accidently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damaged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Contractor/City will repair as soon as possible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no circumstance will the contractor be allowed to leave the job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without turning the water back on, unless they have received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permission from project engineer to do so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do not have water and you do not see anyone working, please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notify the on-site inspector or City as soon as possible!</a:t>
            </a:r>
          </a:p>
        </p:txBody>
      </p:sp>
    </p:spTree>
    <p:extLst>
      <p:ext uri="{BB962C8B-B14F-4D97-AF65-F5344CB8AC3E}">
        <p14:creationId xmlns:p14="http://schemas.microsoft.com/office/powerpoint/2010/main" val="37662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Other Utility Outages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807785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Alliant Energy: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natural gas and electric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replacing gas lines and electric lines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responsible for notifying customers of outages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CenturyLink/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telephone/fiber optic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moving lines/poles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still be working on fiber optic upgrade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responsible for notifying customers of outages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work with both utilities on moving their facilities so do not interfere with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street, sidewalks, storm sewer, and sanitary sewer.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Curb, Sidewalk, and Driveway Replacement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7253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City’s Contractor will be replacing the curb and gutter, sidewalks (if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applicable), and driveways in order to match the new street into your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8" y="1913930"/>
            <a:ext cx="6362702" cy="48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8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Curb, Sidewalk, and Driveway Replacement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454" y="1295400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have the option to hire your own contractor to finish replacing your private driveway or sidewalk, before, during, or after construction.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City’s contractor may not be interested in doing private work!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choose to have work done on your property, please let us know so that we can coordinate the City’s work with yours!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Driveways will be replaced to existing width. If you would like a wider driveway, the City will consider this on a case-by-case basis.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Driveways will be replaced to match existing material type.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Driveways (replaced by City’s contractor) will be required to be 6 inches thick with reinforcement.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City’s contractor will be responsible for final grading of lawn areas, placement of black dirt, and reseeding as necessary.</a:t>
            </a:r>
          </a:p>
        </p:txBody>
      </p:sp>
    </p:spTree>
    <p:extLst>
      <p:ext uri="{BB962C8B-B14F-4D97-AF65-F5344CB8AC3E}">
        <p14:creationId xmlns:p14="http://schemas.microsoft.com/office/powerpoint/2010/main" val="19362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Public Right-of-Way Accessibility Guidelines (PROWAG)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" y="1828800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 of 5’ sidewalk OR 4’ wide sidewalk with a passing “Lane” of 5’x5’ every 200’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use an intersection, driveway, or carriage walk as the passing “Lane”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Maximum of 2% cross-slope at passing “Lane”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Grace Street and Sowden Street, all sidewalks will be 4’ in width so will require passing “lane”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Public Right-of-Way Accessibility Guidelines Continued (PROWAG)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" y="1086684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handicap ramp crossings are offset due to the tight radii at the intersection corners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Offsetting the ramps allows for the required turning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558A2A-1107-48C7-93B8-5A6C2D83D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30733"/>
            <a:ext cx="4477422" cy="42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620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Agenda of Meeting: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the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the Work that will Typically be Completed for Your Property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Preliminary Schedule for the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Answer General Questions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General Presentation and Answer Individual Questions</a:t>
            </a:r>
          </a:p>
        </p:txBody>
      </p:sp>
    </p:spTree>
    <p:extLst>
      <p:ext uri="{BB962C8B-B14F-4D97-AF65-F5344CB8AC3E}">
        <p14:creationId xmlns:p14="http://schemas.microsoft.com/office/powerpoint/2010/main" val="144391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Tree Removal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1" y="990600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preliminarily identified trees that may need to be removed due to sidewalk, street, or utility work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think your tree will be damaged, please let us know as soon as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possible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your tree is removed, there is a reimbursement program through the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City of Platteville to replace the tree(s) – but only if it was required to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be removed as part of the project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trees may be identified to be removed. We will contact you 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soon as we know that your tree will need to be removed.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Utility companies may need to remove additional trees as part of their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relocation project. They will be contacting you directly.</a:t>
            </a:r>
          </a:p>
        </p:txBody>
      </p:sp>
    </p:spTree>
    <p:extLst>
      <p:ext uri="{BB962C8B-B14F-4D97-AF65-F5344CB8AC3E}">
        <p14:creationId xmlns:p14="http://schemas.microsoft.com/office/powerpoint/2010/main" val="24373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Access During Construction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1" y="762000"/>
            <a:ext cx="815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absolutely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 THRU TRAFFIC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side streets for all of the projects for non-local traffic to navigate around the projects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local traffic, the intersections will be open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times when you will be unable to access your driveway: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Installation of utilities (water, sanitary sewer, storm sewer, etc.) on your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block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 excavation on your block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Installation of curb &amp; gutter and sidewalk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Driveway replacement – a portion of your driveway will be replaced to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match into the new curb &amp; gutter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Pavement replacement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Park on the side streets and walk to your residence during construction 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your block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there isn’t construction on your block you can park in your driveway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check the City’s website and social media sites for updates</a:t>
            </a:r>
          </a:p>
        </p:txBody>
      </p:sp>
    </p:spTree>
    <p:extLst>
      <p:ext uri="{BB962C8B-B14F-4D97-AF65-F5344CB8AC3E}">
        <p14:creationId xmlns:p14="http://schemas.microsoft.com/office/powerpoint/2010/main" val="2447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green and white text&#10;&#10;Description automatically generated">
            <a:extLst>
              <a:ext uri="{FF2B5EF4-FFF2-40B4-BE49-F238E27FC236}">
                <a16:creationId xmlns:a16="http://schemas.microsoft.com/office/drawing/2014/main" id="{A63C49A4-2030-B9DC-FC45-C12E7149E5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86866"/>
            <a:ext cx="4153512" cy="3972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2024 Project Schedule: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1" y="7620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will be bid out in mid-March 2024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Council will award the project to the lowest, responsible bidder in April 2024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Construction will start in May 2024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Underground utilities will be installed May - August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Street excavation, curb &amp; gutter, paving, etc. will be completed August - October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4064B-F989-4605-ADB1-AA4B7BF3420C}"/>
              </a:ext>
            </a:extLst>
          </p:cNvPr>
          <p:cNvSpPr/>
          <p:nvPr/>
        </p:nvSpPr>
        <p:spPr>
          <a:xfrm>
            <a:off x="152400" y="2525018"/>
            <a:ext cx="300143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Construction will be completed in October 2024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may be some items (i.e. landscaping) that will need to be checked and, if necessary, replaced in Spring 2025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A78FC70-15AF-4FE4-9D66-4514C265CA8C}"/>
              </a:ext>
            </a:extLst>
          </p:cNvPr>
          <p:cNvSpPr/>
          <p:nvPr/>
        </p:nvSpPr>
        <p:spPr>
          <a:xfrm rot="16200000">
            <a:off x="6019801" y="3789038"/>
            <a:ext cx="1524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9FC504E-2859-43D3-BE31-A5CB475530C6}"/>
              </a:ext>
            </a:extLst>
          </p:cNvPr>
          <p:cNvSpPr/>
          <p:nvPr/>
        </p:nvSpPr>
        <p:spPr>
          <a:xfrm rot="16200000">
            <a:off x="4000500" y="4610100"/>
            <a:ext cx="1524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2AA79E0-3C06-4B96-B331-A7797062F844}"/>
              </a:ext>
            </a:extLst>
          </p:cNvPr>
          <p:cNvSpPr/>
          <p:nvPr/>
        </p:nvSpPr>
        <p:spPr>
          <a:xfrm rot="5400000">
            <a:off x="6438900" y="5451559"/>
            <a:ext cx="1524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0EE0D7B-A6BA-4B25-8E4C-F27FBC520DCA}"/>
              </a:ext>
            </a:extLst>
          </p:cNvPr>
          <p:cNvSpPr/>
          <p:nvPr/>
        </p:nvSpPr>
        <p:spPr>
          <a:xfrm rot="5400000" flipH="1">
            <a:off x="8115300" y="3604888"/>
            <a:ext cx="1524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COMMUNICATION!!!!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 THE KEY TO A SUCCESSFUL PROJECT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822" y="1752600"/>
            <a:ext cx="803944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have questions before the project, contact: (cards by sign-in sheet)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 Dreessens or David Thering, Delta 3 Engineering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Howard Crofoot, City of Platteville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have questions during the project, contact: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Dreessens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Delta 3 Engineering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Delta 3 Engineering’s on-site inspector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Crofoot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City of Platteville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Project’s contractor (TBD)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Delta 3 Engineering will have an on-site inspector present 75% of the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a second public information meeting in April or May 2024 for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the project once the contractor(s) has been selected.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Monthly construction meetings will also be held during construction.</a:t>
            </a:r>
          </a:p>
        </p:txBody>
      </p:sp>
    </p:spTree>
    <p:extLst>
      <p:ext uri="{BB962C8B-B14F-4D97-AF65-F5344CB8AC3E}">
        <p14:creationId xmlns:p14="http://schemas.microsoft.com/office/powerpoint/2010/main" val="461488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GENERAL</a:t>
            </a:r>
          </a:p>
          <a:p>
            <a:pPr algn="ctr"/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6386" name="Picture 2" descr="C:\Users\dreessensd\AppData\Local\Microsoft\Windows\Temporary Internet Files\Content.IE5\WBI1JJKD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719070" cy="3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93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00400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ATTENDING</a:t>
            </a:r>
          </a:p>
          <a:p>
            <a:pPr algn="ctr"/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C:\Users\dreessensd\AppData\Local\Microsoft\Windows\Temporary Internet Files\Content.IE5\CWYXOO1J\thank-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838200"/>
            <a:ext cx="3176587" cy="211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City of Platteville:</a:t>
            </a:r>
          </a:p>
          <a:p>
            <a:pPr marL="114300" indent="0">
              <a:buNone/>
            </a:pPr>
            <a:r>
              <a:rPr lang="en-US" b="1" dirty="0"/>
              <a:t>Howard </a:t>
            </a:r>
            <a:r>
              <a:rPr lang="en-US" b="1" dirty="0" err="1"/>
              <a:t>Crofoot</a:t>
            </a:r>
            <a:r>
              <a:rPr lang="en-US" b="1" dirty="0"/>
              <a:t>, P.E.</a:t>
            </a:r>
          </a:p>
          <a:p>
            <a:pPr marL="114300" indent="0">
              <a:buNone/>
            </a:pPr>
            <a:r>
              <a:rPr lang="en-US" sz="2400" dirty="0"/>
              <a:t>Director of Public Works</a:t>
            </a:r>
          </a:p>
          <a:p>
            <a:pPr marL="114300" indent="0">
              <a:buNone/>
            </a:pPr>
            <a:r>
              <a:rPr lang="en-US" sz="2000" dirty="0"/>
              <a:t>608-348-9741, ext. 2240</a:t>
            </a:r>
          </a:p>
          <a:p>
            <a:pPr marL="114300" indent="0"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2"/>
              </a:rPr>
              <a:t>Crofooth@Platteville.org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/>
              <a:t>Clinton Langreck</a:t>
            </a:r>
            <a:endParaRPr lang="en-US" b="1" dirty="0"/>
          </a:p>
          <a:p>
            <a:pPr marL="114300" indent="0">
              <a:buNone/>
            </a:pPr>
            <a:r>
              <a:rPr lang="en-US" sz="2400" dirty="0"/>
              <a:t>City Manager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Delta 3 Engineering:</a:t>
            </a:r>
          </a:p>
          <a:p>
            <a:pPr marL="114300" indent="0">
              <a:buNone/>
            </a:pPr>
            <a:r>
              <a:rPr lang="en-US" b="1" dirty="0"/>
              <a:t>Dan </a:t>
            </a:r>
            <a:r>
              <a:rPr lang="en-US" b="1" dirty="0" err="1"/>
              <a:t>Dreessens</a:t>
            </a:r>
            <a:r>
              <a:rPr lang="en-US" b="1" dirty="0"/>
              <a:t>, P.E.</a:t>
            </a:r>
          </a:p>
          <a:p>
            <a:pPr marL="114300" indent="0">
              <a:buNone/>
            </a:pPr>
            <a:r>
              <a:rPr lang="en-US" sz="2400" dirty="0"/>
              <a:t>Project Engineer</a:t>
            </a:r>
          </a:p>
          <a:p>
            <a:pPr marL="114300" indent="0">
              <a:buNone/>
            </a:pPr>
            <a:r>
              <a:rPr lang="en-US" sz="2000" dirty="0"/>
              <a:t>608-348-5355, ext. 1002</a:t>
            </a:r>
          </a:p>
          <a:p>
            <a:pPr marL="114300" indent="0"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dan@delta3eng.biz</a:t>
            </a:r>
            <a:endParaRPr lang="en-US" sz="2000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David Thering</a:t>
            </a:r>
            <a:r>
              <a:rPr lang="en-US" sz="2000" b="1" dirty="0"/>
              <a:t>, </a:t>
            </a:r>
            <a:r>
              <a:rPr lang="en-US" sz="2000" dirty="0"/>
              <a:t>ext. 1031</a:t>
            </a:r>
            <a:endParaRPr lang="en-US" b="1" dirty="0"/>
          </a:p>
          <a:p>
            <a:pPr marL="114300" indent="0">
              <a:buNone/>
            </a:pPr>
            <a:r>
              <a:rPr lang="en-US" sz="2400" dirty="0"/>
              <a:t>Design Engineer</a:t>
            </a:r>
          </a:p>
        </p:txBody>
      </p:sp>
    </p:spTree>
    <p:extLst>
      <p:ext uri="{BB962C8B-B14F-4D97-AF65-F5344CB8AC3E}">
        <p14:creationId xmlns:p14="http://schemas.microsoft.com/office/powerpoint/2010/main" val="109892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City of Platteville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50D95104-6516-38DB-4466-F669000085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289"/>
            <a:ext cx="9144000" cy="58754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7081" y="19639"/>
            <a:ext cx="56653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2024 Project Locations</a:t>
            </a:r>
            <a:endParaRPr lang="en-US" sz="42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D7F6C4F-1FA8-42AC-8DB8-09C31F9F4AAE}"/>
              </a:ext>
            </a:extLst>
          </p:cNvPr>
          <p:cNvSpPr/>
          <p:nvPr/>
        </p:nvSpPr>
        <p:spPr>
          <a:xfrm>
            <a:off x="4381499" y="1958355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50C1EE9-58C8-451F-9033-B4A4C4C76D98}"/>
              </a:ext>
            </a:extLst>
          </p:cNvPr>
          <p:cNvSpPr/>
          <p:nvPr/>
        </p:nvSpPr>
        <p:spPr>
          <a:xfrm rot="16200000">
            <a:off x="3162300" y="2857500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93C3A50-8F05-4D75-823B-40B30F65E9DA}"/>
              </a:ext>
            </a:extLst>
          </p:cNvPr>
          <p:cNvSpPr/>
          <p:nvPr/>
        </p:nvSpPr>
        <p:spPr>
          <a:xfrm rot="16410294">
            <a:off x="2684685" y="2186954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F149AEF-C1DE-433E-B8CA-392A9E38047E}"/>
              </a:ext>
            </a:extLst>
          </p:cNvPr>
          <p:cNvSpPr/>
          <p:nvPr/>
        </p:nvSpPr>
        <p:spPr>
          <a:xfrm rot="10800000">
            <a:off x="5638800" y="3468151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407B22-B51F-093D-9B66-A88232523C05}"/>
              </a:ext>
            </a:extLst>
          </p:cNvPr>
          <p:cNvSpPr/>
          <p:nvPr/>
        </p:nvSpPr>
        <p:spPr>
          <a:xfrm>
            <a:off x="3505200" y="4114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637BAB-D524-C319-5F9A-BE29D2A21931}"/>
              </a:ext>
            </a:extLst>
          </p:cNvPr>
          <p:cNvSpPr/>
          <p:nvPr/>
        </p:nvSpPr>
        <p:spPr>
          <a:xfrm>
            <a:off x="4000499" y="346815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rial view of a city&#10;&#10;Description automatically generated with low confidence">
            <a:extLst>
              <a:ext uri="{FF2B5EF4-FFF2-40B4-BE49-F238E27FC236}">
                <a16:creationId xmlns:a16="http://schemas.microsoft.com/office/drawing/2014/main" id="{959B57B2-6A7A-3787-FA9D-DAC87AC403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7" y="630076"/>
            <a:ext cx="7752303" cy="57969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DAC0A5-D304-402F-9898-E0D5D7068B66}"/>
              </a:ext>
            </a:extLst>
          </p:cNvPr>
          <p:cNvSpPr/>
          <p:nvPr/>
        </p:nvSpPr>
        <p:spPr>
          <a:xfrm rot="6423021">
            <a:off x="819770" y="4163547"/>
            <a:ext cx="2935037" cy="25036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7061" y="30944"/>
            <a:ext cx="74270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Grace Street &amp; Sowden Street</a:t>
            </a:r>
            <a:endParaRPr lang="en-US" sz="4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30AF4F-F18C-4C68-A8E3-7C877DF6DE94}"/>
              </a:ext>
            </a:extLst>
          </p:cNvPr>
          <p:cNvSpPr txBox="1"/>
          <p:nvPr/>
        </p:nvSpPr>
        <p:spPr>
          <a:xfrm rot="156217">
            <a:off x="3891840" y="161879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KASE STREET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1E26E7-20AC-4622-A6EB-5E9679D50E0D}"/>
              </a:ext>
            </a:extLst>
          </p:cNvPr>
          <p:cNvSpPr txBox="1"/>
          <p:nvPr/>
        </p:nvSpPr>
        <p:spPr>
          <a:xfrm rot="18374006">
            <a:off x="5925588" y="4028439"/>
            <a:ext cx="1379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STREET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07AB7-80E1-16BD-1EC3-E2C930FE8469}"/>
              </a:ext>
            </a:extLst>
          </p:cNvPr>
          <p:cNvSpPr/>
          <p:nvPr/>
        </p:nvSpPr>
        <p:spPr>
          <a:xfrm rot="11247557">
            <a:off x="2477136" y="4184883"/>
            <a:ext cx="3642313" cy="25036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C1BE0-BE23-0DFB-C489-E0CC719296C1}"/>
              </a:ext>
            </a:extLst>
          </p:cNvPr>
          <p:cNvSpPr txBox="1"/>
          <p:nvPr/>
        </p:nvSpPr>
        <p:spPr>
          <a:xfrm rot="526839">
            <a:off x="3898388" y="4215875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SOWDEN STREET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50671-2FBA-12ED-C5F6-29482F0F1D09}"/>
              </a:ext>
            </a:extLst>
          </p:cNvPr>
          <p:cNvSpPr txBox="1"/>
          <p:nvPr/>
        </p:nvSpPr>
        <p:spPr>
          <a:xfrm rot="17265405">
            <a:off x="1522433" y="4299489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STREET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5F27A-C216-A2F7-E96E-47F29E93C269}"/>
              </a:ext>
            </a:extLst>
          </p:cNvPr>
          <p:cNvSpPr txBox="1"/>
          <p:nvPr/>
        </p:nvSpPr>
        <p:spPr>
          <a:xfrm rot="17265405">
            <a:off x="-65193" y="3267170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SIETMERS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B1166-295F-CD3F-9D7A-57ACA5E0F330}"/>
              </a:ext>
            </a:extLst>
          </p:cNvPr>
          <p:cNvSpPr txBox="1"/>
          <p:nvPr/>
        </p:nvSpPr>
        <p:spPr>
          <a:xfrm>
            <a:off x="772282" y="5602809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 STREET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C3C95-BEEB-009F-FAED-47255A82F86F}"/>
              </a:ext>
            </a:extLst>
          </p:cNvPr>
          <p:cNvSpPr txBox="1"/>
          <p:nvPr/>
        </p:nvSpPr>
        <p:spPr>
          <a:xfrm rot="17170664">
            <a:off x="2607335" y="922916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MOUND VIEW</a:t>
            </a:r>
          </a:p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6AED64-0D1B-2383-3B9D-366AC6BE6E9E}"/>
              </a:ext>
            </a:extLst>
          </p:cNvPr>
          <p:cNvSpPr txBox="1"/>
          <p:nvPr/>
        </p:nvSpPr>
        <p:spPr>
          <a:xfrm rot="16835326">
            <a:off x="5832108" y="87838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MOUND VIEW</a:t>
            </a:r>
          </a:p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EC16B-FE8E-4285-4944-C73CF8BA0D1D}"/>
              </a:ext>
            </a:extLst>
          </p:cNvPr>
          <p:cNvSpPr txBox="1"/>
          <p:nvPr/>
        </p:nvSpPr>
        <p:spPr>
          <a:xfrm rot="17265405">
            <a:off x="2497964" y="4522305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STREET</a:t>
            </a:r>
          </a:p>
        </p:txBody>
      </p:sp>
    </p:spTree>
    <p:extLst>
      <p:ext uri="{BB962C8B-B14F-4D97-AF65-F5344CB8AC3E}">
        <p14:creationId xmlns:p14="http://schemas.microsoft.com/office/powerpoint/2010/main" val="302980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9679"/>
            <a:ext cx="762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Project Details: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Length of Project = 1,300’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Width: 32’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Sidewalk: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sidewalk on west side of Grace by 800 Grace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sidewalk on north side of Sowden by 460 Grace and 870 Water Street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Utility Reconstruction: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 Water &amp; Sanitary Sewer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 Storm Sewer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Street Reconstruction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 gravel base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 curb and gutter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Replace asphalt pavement</a:t>
            </a: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= $1,685,000</a:t>
            </a:r>
          </a:p>
        </p:txBody>
      </p:sp>
    </p:spTree>
    <p:extLst>
      <p:ext uri="{BB962C8B-B14F-4D97-AF65-F5344CB8AC3E}">
        <p14:creationId xmlns:p14="http://schemas.microsoft.com/office/powerpoint/2010/main" val="28542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8D70312A-FEBF-D21C-F205-E83FACAE53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0"/>
          <a:stretch/>
        </p:blipFill>
        <p:spPr>
          <a:xfrm rot="5400000">
            <a:off x="1437181" y="-772616"/>
            <a:ext cx="5355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96143"/>
            <a:ext cx="462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 Width = 32’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sidewalk in front of 800 Grace Street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45BFC-83CE-9F90-2642-AC68D846F98B}"/>
              </a:ext>
            </a:extLst>
          </p:cNvPr>
          <p:cNvSpPr txBox="1"/>
          <p:nvPr/>
        </p:nvSpPr>
        <p:spPr>
          <a:xfrm>
            <a:off x="4624251" y="5496142"/>
            <a:ext cx="4624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 crossing at Sowden Street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477E16-70CF-3A5D-7456-3FEE32E5D7B9}"/>
              </a:ext>
            </a:extLst>
          </p:cNvPr>
          <p:cNvSpPr/>
          <p:nvPr/>
        </p:nvSpPr>
        <p:spPr>
          <a:xfrm rot="5400000">
            <a:off x="5764616" y="2496736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7A63FF-CE6D-F1D9-D5E2-6D1BA29A1ECC}"/>
              </a:ext>
            </a:extLst>
          </p:cNvPr>
          <p:cNvCxnSpPr/>
          <p:nvPr/>
        </p:nvCxnSpPr>
        <p:spPr>
          <a:xfrm>
            <a:off x="5105400" y="2819400"/>
            <a:ext cx="1600200" cy="457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94A3B0-39D8-E38A-5D44-367AE1FF904F}"/>
              </a:ext>
            </a:extLst>
          </p:cNvPr>
          <p:cNvSpPr/>
          <p:nvPr/>
        </p:nvSpPr>
        <p:spPr>
          <a:xfrm rot="10800000">
            <a:off x="6858000" y="3409950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neighborhood&#10;&#10;Description automatically generated">
            <a:extLst>
              <a:ext uri="{FF2B5EF4-FFF2-40B4-BE49-F238E27FC236}">
                <a16:creationId xmlns:a16="http://schemas.microsoft.com/office/drawing/2014/main" id="{F1F04982-E404-4CD3-5442-73088F07B6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8"/>
          <a:stretch/>
        </p:blipFill>
        <p:spPr>
          <a:xfrm rot="5400000">
            <a:off x="1828800" y="-838199"/>
            <a:ext cx="5181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0"/>
            <a:ext cx="46242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 Width = 32’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Eliminate center island in cul-de-sac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sidewalk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B227B2-DC61-4619-A544-C29A09CAE9B0}"/>
              </a:ext>
            </a:extLst>
          </p:cNvPr>
          <p:cNvSpPr/>
          <p:nvPr/>
        </p:nvSpPr>
        <p:spPr>
          <a:xfrm rot="10800000">
            <a:off x="5638800" y="3581400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275D8FF3E5B439855ECDF4C3C3912" ma:contentTypeVersion="18" ma:contentTypeDescription="Create a new document." ma:contentTypeScope="" ma:versionID="129a52b0b54ba00ac42ddcd968b7eca8">
  <xsd:schema xmlns:xsd="http://www.w3.org/2001/XMLSchema" xmlns:xs="http://www.w3.org/2001/XMLSchema" xmlns:p="http://schemas.microsoft.com/office/2006/metadata/properties" xmlns:ns2="65f4b918-9612-45d2-b015-e5729a7e4582" xmlns:ns3="48fc1045-320f-4c8b-bce8-5a20757ccbb2" targetNamespace="http://schemas.microsoft.com/office/2006/metadata/properties" ma:root="true" ma:fieldsID="69a6b702633660965b4d737af5877f2f" ns2:_="" ns3:_="">
    <xsd:import namespace="65f4b918-9612-45d2-b015-e5729a7e4582"/>
    <xsd:import namespace="48fc1045-320f-4c8b-bce8-5a20757ccb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4b918-9612-45d2-b015-e5729a7e45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b5bc9b-6500-4367-8468-57f8a3ef00c2}" ma:internalName="TaxCatchAll" ma:showField="CatchAllData" ma:web="65f4b918-9612-45d2-b015-e5729a7e45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1045-320f-4c8b-bce8-5a20757cc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70cc4eb-d46a-49bd-b0eb-b47051a9b2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55A7E-51F6-490C-952B-92CB46420A6B}"/>
</file>

<file path=customXml/itemProps2.xml><?xml version="1.0" encoding="utf-8"?>
<ds:datastoreItem xmlns:ds="http://schemas.openxmlformats.org/officeDocument/2006/customXml" ds:itemID="{55980601-0D87-4E65-8430-ECFCD89585A9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5237</TotalTime>
  <Words>1566</Words>
  <Application>Microsoft Office PowerPoint</Application>
  <PresentationFormat>On-screen Show (4:3)</PresentationFormat>
  <Paragraphs>245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Wingdings</vt:lpstr>
      <vt:lpstr>Adjacency</vt:lpstr>
      <vt:lpstr>Sowden Street &amp; Grace Street Reconstruction Project Public Information Meeting </vt:lpstr>
      <vt:lpstr>PowerPoint Presentation</vt:lpstr>
      <vt:lpstr>Project Contacts</vt:lpstr>
      <vt:lpstr>2024 City of Platteville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Dreessens</dc:creator>
  <cp:lastModifiedBy>Dan Dreessens</cp:lastModifiedBy>
  <cp:revision>281</cp:revision>
  <cp:lastPrinted>2017-01-11T20:53:49Z</cp:lastPrinted>
  <dcterms:created xsi:type="dcterms:W3CDTF">2014-12-17T21:37:09Z</dcterms:created>
  <dcterms:modified xsi:type="dcterms:W3CDTF">2024-01-16T20:13:18Z</dcterms:modified>
</cp:coreProperties>
</file>